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8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49.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49.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1.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6.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 Id="rId3" Type="http://schemas.openxmlformats.org/officeDocument/2006/relationships/image" Target="../media/image118.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6.png"/><Relationship Id="rId3" Type="http://schemas.openxmlformats.org/officeDocument/2006/relationships/image" Target="../media/image49.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8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 Id="rId3" Type="http://schemas.openxmlformats.org/officeDocument/2006/relationships/image" Target="../media/image49.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20.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 Id="rId3" Type="http://schemas.openxmlformats.org/officeDocument/2006/relationships/image" Target="../media/image3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49.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7.png"/><Relationship Id="rId3" Type="http://schemas.openxmlformats.org/officeDocument/2006/relationships/image" Target="../media/image2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49.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1.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1.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6.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9.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9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4.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 Id="rId3" Type="http://schemas.openxmlformats.org/officeDocument/2006/relationships/image" Target="../media/image91.png"/><Relationship Id="rId4" Type="http://schemas.openxmlformats.org/officeDocument/2006/relationships/image" Target="../media/image6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64.png"/><Relationship Id="rId4" Type="http://schemas.openxmlformats.org/officeDocument/2006/relationships/image" Target="../media/image8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91.png"/><Relationship Id="rId4" Type="http://schemas.openxmlformats.org/officeDocument/2006/relationships/image" Target="../media/image74.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6.png"/><Relationship Id="rId3" Type="http://schemas.openxmlformats.org/officeDocument/2006/relationships/image" Target="../media/image64.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1.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5.pn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4.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0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41.png"/><Relationship Id="rId6" Type="http://schemas.openxmlformats.org/officeDocument/2006/relationships/image" Target="../media/image134.png"/><Relationship Id="rId7" Type="http://schemas.openxmlformats.org/officeDocument/2006/relationships/image" Target="../media/image127.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1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36.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35.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7.jpg"/><Relationship Id="rId8" Type="http://schemas.openxmlformats.org/officeDocument/2006/relationships/image" Target="../media/image138.jpg"/><Relationship Id="rId11" Type="http://schemas.openxmlformats.org/officeDocument/2006/relationships/hyperlink" Target="http://support.lfenergy.org" TargetMode="External"/><Relationship Id="rId10" Type="http://schemas.openxmlformats.org/officeDocument/2006/relationships/image" Target="../media/image250.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26.png"/><Relationship Id="rId7" Type="http://schemas.openxmlformats.org/officeDocument/2006/relationships/image" Target="../media/image22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3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9.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49.png"/><Relationship Id="rId6" Type="http://schemas.openxmlformats.org/officeDocument/2006/relationships/image" Target="../media/image1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2.png"/><Relationship Id="rId9" Type="http://schemas.openxmlformats.org/officeDocument/2006/relationships/image" Target="../media/image140.png"/><Relationship Id="rId5" Type="http://schemas.openxmlformats.org/officeDocument/2006/relationships/image" Target="../media/image147.png"/><Relationship Id="rId6" Type="http://schemas.openxmlformats.org/officeDocument/2006/relationships/image" Target="../media/image143.png"/><Relationship Id="rId7" Type="http://schemas.openxmlformats.org/officeDocument/2006/relationships/image" Target="../media/image144.png"/><Relationship Id="rId8" Type="http://schemas.openxmlformats.org/officeDocument/2006/relationships/image" Target="../media/image14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51.png"/><Relationship Id="rId5" Type="http://schemas.openxmlformats.org/officeDocument/2006/relationships/hyperlink" Target="mailto:membership@lfenergy.org" TargetMode="External"/><Relationship Id="rId6" Type="http://schemas.openxmlformats.org/officeDocument/2006/relationships/image" Target="../media/image146.png"/><Relationship Id="rId7" Type="http://schemas.openxmlformats.org/officeDocument/2006/relationships/image" Target="../media/image148.png"/><Relationship Id="rId8" Type="http://schemas.openxmlformats.org/officeDocument/2006/relationships/image" Target="../media/image15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11.png"/><Relationship Id="rId4" Type="http://schemas.openxmlformats.org/officeDocument/2006/relationships/image" Target="../media/image119.png"/><Relationship Id="rId5" Type="http://schemas.openxmlformats.org/officeDocument/2006/relationships/image" Target="../media/image120.png"/><Relationship Id="rId6" Type="http://schemas.openxmlformats.org/officeDocument/2006/relationships/image" Target="../media/image112.png"/><Relationship Id="rId7" Type="http://schemas.openxmlformats.org/officeDocument/2006/relationships/image" Target="../media/image1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40.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54.png"/><Relationship Id="rId4" Type="http://schemas.openxmlformats.org/officeDocument/2006/relationships/image" Target="../media/image157.png"/><Relationship Id="rId9" Type="http://schemas.openxmlformats.org/officeDocument/2006/relationships/image" Target="../media/image150.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3.png"/><Relationship Id="rId11" Type="http://schemas.openxmlformats.org/officeDocument/2006/relationships/image" Target="../media/image155.png"/><Relationship Id="rId10" Type="http://schemas.openxmlformats.org/officeDocument/2006/relationships/image" Target="../media/image156.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8.png"/><Relationship Id="rId15" Type="http://schemas.openxmlformats.org/officeDocument/2006/relationships/image" Target="../media/image166.png"/><Relationship Id="rId14" Type="http://schemas.openxmlformats.org/officeDocument/2006/relationships/image" Target="../media/image170.png"/><Relationship Id="rId16" Type="http://schemas.openxmlformats.org/officeDocument/2006/relationships/image" Target="../media/image159.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2.png"/><Relationship Id="rId4" Type="http://schemas.openxmlformats.org/officeDocument/2006/relationships/image" Target="../media/image161.png"/><Relationship Id="rId5" Type="http://schemas.openxmlformats.org/officeDocument/2006/relationships/image" Target="../media/image162.png"/><Relationship Id="rId6" Type="http://schemas.openxmlformats.org/officeDocument/2006/relationships/image" Target="../media/image171.png"/><Relationship Id="rId7" Type="http://schemas.openxmlformats.org/officeDocument/2006/relationships/image" Target="../media/image16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3.png"/><Relationship Id="rId4" Type="http://schemas.openxmlformats.org/officeDocument/2006/relationships/image" Target="../media/image150.png"/><Relationship Id="rId5" Type="http://schemas.openxmlformats.org/officeDocument/2006/relationships/image" Target="../media/image153.png"/><Relationship Id="rId6" Type="http://schemas.openxmlformats.org/officeDocument/2006/relationships/image" Target="../media/image180.png"/><Relationship Id="rId7" Type="http://schemas.openxmlformats.org/officeDocument/2006/relationships/image" Target="../media/image169.png"/><Relationship Id="rId8" Type="http://schemas.openxmlformats.org/officeDocument/2006/relationships/image" Target="../media/image17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4.png"/><Relationship Id="rId4" Type="http://schemas.openxmlformats.org/officeDocument/2006/relationships/image" Target="../media/image174.png"/><Relationship Id="rId5" Type="http://schemas.openxmlformats.org/officeDocument/2006/relationships/image" Target="../media/image168.png"/><Relationship Id="rId6" Type="http://schemas.openxmlformats.org/officeDocument/2006/relationships/image" Target="../media/image176.png"/><Relationship Id="rId7" Type="http://schemas.openxmlformats.org/officeDocument/2006/relationships/image" Target="../media/image175.png"/><Relationship Id="rId8" Type="http://schemas.openxmlformats.org/officeDocument/2006/relationships/image" Target="../media/image190.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85.png"/><Relationship Id="rId4" Type="http://schemas.openxmlformats.org/officeDocument/2006/relationships/image" Target="../media/image178.png"/><Relationship Id="rId5" Type="http://schemas.openxmlformats.org/officeDocument/2006/relationships/image" Target="../media/image18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9.png"/><Relationship Id="rId4" Type="http://schemas.openxmlformats.org/officeDocument/2006/relationships/image" Target="../media/image181.png"/><Relationship Id="rId5" Type="http://schemas.openxmlformats.org/officeDocument/2006/relationships/image" Target="../media/image182.png"/><Relationship Id="rId6" Type="http://schemas.openxmlformats.org/officeDocument/2006/relationships/image" Target="../media/image188.png"/><Relationship Id="rId7" Type="http://schemas.openxmlformats.org/officeDocument/2006/relationships/image" Target="../media/image19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93.png"/><Relationship Id="rId4" Type="http://schemas.openxmlformats.org/officeDocument/2006/relationships/image" Target="../media/image186.png"/><Relationship Id="rId9" Type="http://schemas.openxmlformats.org/officeDocument/2006/relationships/image" Target="../media/image195.png"/><Relationship Id="rId5" Type="http://schemas.openxmlformats.org/officeDocument/2006/relationships/image" Target="../media/image194.png"/><Relationship Id="rId6" Type="http://schemas.openxmlformats.org/officeDocument/2006/relationships/image" Target="../media/image191.png"/><Relationship Id="rId7" Type="http://schemas.openxmlformats.org/officeDocument/2006/relationships/image" Target="../media/image187.png"/><Relationship Id="rId8" Type="http://schemas.openxmlformats.org/officeDocument/2006/relationships/image" Target="../media/image192.png"/><Relationship Id="rId10" Type="http://schemas.openxmlformats.org/officeDocument/2006/relationships/image" Target="../media/image19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89.png"/><Relationship Id="rId4" Type="http://schemas.openxmlformats.org/officeDocument/2006/relationships/image" Target="../media/image242.png"/><Relationship Id="rId5" Type="http://schemas.openxmlformats.org/officeDocument/2006/relationships/image" Target="../media/image211.png"/><Relationship Id="rId6" Type="http://schemas.openxmlformats.org/officeDocument/2006/relationships/image" Target="../media/image198.png"/><Relationship Id="rId7" Type="http://schemas.openxmlformats.org/officeDocument/2006/relationships/image" Target="../media/image203.png"/><Relationship Id="rId8" Type="http://schemas.openxmlformats.org/officeDocument/2006/relationships/image" Target="../media/image201.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0.png"/><Relationship Id="rId4" Type="http://schemas.openxmlformats.org/officeDocument/2006/relationships/image" Target="../media/image202.png"/><Relationship Id="rId5" Type="http://schemas.openxmlformats.org/officeDocument/2006/relationships/image" Target="../media/image200.png"/><Relationship Id="rId6" Type="http://schemas.openxmlformats.org/officeDocument/2006/relationships/image" Target="../media/image214.png"/><Relationship Id="rId7" Type="http://schemas.openxmlformats.org/officeDocument/2006/relationships/image" Target="../media/image199.png"/><Relationship Id="rId8" Type="http://schemas.openxmlformats.org/officeDocument/2006/relationships/image" Target="../media/image20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7.png"/><Relationship Id="rId4" Type="http://schemas.openxmlformats.org/officeDocument/2006/relationships/image" Target="../media/image217.png"/><Relationship Id="rId9" Type="http://schemas.openxmlformats.org/officeDocument/2006/relationships/image" Target="../media/image208.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0.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5.png"/><Relationship Id="rId4" Type="http://schemas.openxmlformats.org/officeDocument/2006/relationships/image" Target="../media/image155.png"/><Relationship Id="rId5" Type="http://schemas.openxmlformats.org/officeDocument/2006/relationships/image" Target="../media/image232.png"/><Relationship Id="rId6" Type="http://schemas.openxmlformats.org/officeDocument/2006/relationships/image" Target="../media/image212.png"/><Relationship Id="rId7" Type="http://schemas.openxmlformats.org/officeDocument/2006/relationships/image" Target="../media/image216.png"/><Relationship Id="rId8" Type="http://schemas.openxmlformats.org/officeDocument/2006/relationships/image" Target="../media/image2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0.png"/><Relationship Id="rId4" Type="http://schemas.openxmlformats.org/officeDocument/2006/relationships/image" Target="../media/image270.png"/><Relationship Id="rId5" Type="http://schemas.openxmlformats.org/officeDocument/2006/relationships/image" Target="../media/image1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3.png"/><Relationship Id="rId4" Type="http://schemas.openxmlformats.org/officeDocument/2006/relationships/image" Target="../media/image153.png"/><Relationship Id="rId5" Type="http://schemas.openxmlformats.org/officeDocument/2006/relationships/image" Target="../media/image223.png"/><Relationship Id="rId6" Type="http://schemas.openxmlformats.org/officeDocument/2006/relationships/image" Target="../media/image150.png"/><Relationship Id="rId7" Type="http://schemas.openxmlformats.org/officeDocument/2006/relationships/image" Target="../media/image23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18.png"/><Relationship Id="rId4" Type="http://schemas.openxmlformats.org/officeDocument/2006/relationships/image" Target="../media/image233.png"/><Relationship Id="rId5" Type="http://schemas.openxmlformats.org/officeDocument/2006/relationships/image" Target="../media/image225.png"/><Relationship Id="rId6" Type="http://schemas.openxmlformats.org/officeDocument/2006/relationships/image" Target="../media/image230.png"/><Relationship Id="rId7" Type="http://schemas.openxmlformats.org/officeDocument/2006/relationships/image" Target="../media/image22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7.png"/><Relationship Id="rId4" Type="http://schemas.openxmlformats.org/officeDocument/2006/relationships/image" Target="../media/image236.png"/><Relationship Id="rId5" Type="http://schemas.openxmlformats.org/officeDocument/2006/relationships/image" Target="../media/image2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2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39.png"/><Relationship Id="rId4" Type="http://schemas.openxmlformats.org/officeDocument/2006/relationships/image" Target="../media/image229.png"/><Relationship Id="rId5" Type="http://schemas.openxmlformats.org/officeDocument/2006/relationships/image" Target="../media/image228.png"/><Relationship Id="rId6" Type="http://schemas.openxmlformats.org/officeDocument/2006/relationships/image" Target="../media/image150.png"/><Relationship Id="rId7" Type="http://schemas.openxmlformats.org/officeDocument/2006/relationships/image" Target="../media/image237.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3.png"/><Relationship Id="rId4" Type="http://schemas.openxmlformats.org/officeDocument/2006/relationships/image" Target="../media/image267.png"/><Relationship Id="rId5" Type="http://schemas.openxmlformats.org/officeDocument/2006/relationships/image" Target="../media/image234.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41.png"/><Relationship Id="rId4" Type="http://schemas.openxmlformats.org/officeDocument/2006/relationships/image" Target="../media/image261.png"/><Relationship Id="rId9" Type="http://schemas.openxmlformats.org/officeDocument/2006/relationships/image" Target="../media/image248.png"/><Relationship Id="rId5" Type="http://schemas.openxmlformats.org/officeDocument/2006/relationships/image" Target="../media/image153.png"/><Relationship Id="rId6" Type="http://schemas.openxmlformats.org/officeDocument/2006/relationships/image" Target="../media/image245.png"/><Relationship Id="rId7" Type="http://schemas.openxmlformats.org/officeDocument/2006/relationships/image" Target="../media/image249.png"/><Relationship Id="rId8" Type="http://schemas.openxmlformats.org/officeDocument/2006/relationships/image" Target="../media/image238.png"/><Relationship Id="rId11" Type="http://schemas.openxmlformats.org/officeDocument/2006/relationships/image" Target="../media/image251.png"/><Relationship Id="rId10" Type="http://schemas.openxmlformats.org/officeDocument/2006/relationships/image" Target="../media/image24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43.png"/><Relationship Id="rId4" Type="http://schemas.openxmlformats.org/officeDocument/2006/relationships/image" Target="../media/image255.png"/><Relationship Id="rId5"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69.png"/><Relationship Id="rId4" Type="http://schemas.openxmlformats.org/officeDocument/2006/relationships/image" Target="../media/image257.png"/><Relationship Id="rId9" Type="http://schemas.openxmlformats.org/officeDocument/2006/relationships/image" Target="../media/image254.png"/><Relationship Id="rId5" Type="http://schemas.openxmlformats.org/officeDocument/2006/relationships/image" Target="../media/image171.png"/><Relationship Id="rId6" Type="http://schemas.openxmlformats.org/officeDocument/2006/relationships/image" Target="../media/image268.png"/><Relationship Id="rId7" Type="http://schemas.openxmlformats.org/officeDocument/2006/relationships/image" Target="../media/image162.png"/><Relationship Id="rId8" Type="http://schemas.openxmlformats.org/officeDocument/2006/relationships/image" Target="../media/image2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46.png"/><Relationship Id="rId4" Type="http://schemas.openxmlformats.org/officeDocument/2006/relationships/image" Target="../media/image247.png"/><Relationship Id="rId9" Type="http://schemas.openxmlformats.org/officeDocument/2006/relationships/image" Target="../media/image266.png"/><Relationship Id="rId5" Type="http://schemas.openxmlformats.org/officeDocument/2006/relationships/image" Target="../media/image150.png"/><Relationship Id="rId6" Type="http://schemas.openxmlformats.org/officeDocument/2006/relationships/image" Target="../media/image265.png"/><Relationship Id="rId7" Type="http://schemas.openxmlformats.org/officeDocument/2006/relationships/image" Target="../media/image275.png"/><Relationship Id="rId8" Type="http://schemas.openxmlformats.org/officeDocument/2006/relationships/image" Target="../media/image260.png"/><Relationship Id="rId11" Type="http://schemas.openxmlformats.org/officeDocument/2006/relationships/image" Target="../media/image259.png"/><Relationship Id="rId10" Type="http://schemas.openxmlformats.org/officeDocument/2006/relationships/image" Target="../media/image262.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56.png"/><Relationship Id="rId4" Type="http://schemas.openxmlformats.org/officeDocument/2006/relationships/image" Target="../media/image258.png"/><Relationship Id="rId9" Type="http://schemas.openxmlformats.org/officeDocument/2006/relationships/image" Target="../media/image264.png"/><Relationship Id="rId5" Type="http://schemas.openxmlformats.org/officeDocument/2006/relationships/image" Target="../media/image188.png"/><Relationship Id="rId6" Type="http://schemas.openxmlformats.org/officeDocument/2006/relationships/image" Target="../media/image263.png"/><Relationship Id="rId7" Type="http://schemas.openxmlformats.org/officeDocument/2006/relationships/image" Target="../media/image272.png"/><Relationship Id="rId8" Type="http://schemas.openxmlformats.org/officeDocument/2006/relationships/image" Target="../media/image271.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3.png"/><Relationship Id="rId4" Type="http://schemas.openxmlformats.org/officeDocument/2006/relationships/image" Target="../media/image188.png"/><Relationship Id="rId5" Type="http://schemas.openxmlformats.org/officeDocument/2006/relationships/image" Target="../media/image263.png"/><Relationship Id="rId6" Type="http://schemas.openxmlformats.org/officeDocument/2006/relationships/image" Target="../media/image27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74.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30.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6.png"/><Relationship Id="rId4" Type="http://schemas.openxmlformats.org/officeDocument/2006/relationships/image" Target="../media/image23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7.png"/><Relationship Id="rId5" Type="http://schemas.openxmlformats.org/officeDocument/2006/relationships/image" Target="../media/image132.png"/><Relationship Id="rId6" Type="http://schemas.openxmlformats.org/officeDocument/2006/relationships/image" Target="../media/image13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